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s/comment3.xml" ContentType="application/vnd.openxmlformats-officedocument.presentationml.comments+xml"/>
  <Override PartName="/ppt/comments/comment1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2.xml" ContentType="application/vnd.openxmlformats-officedocument.presentationml.comment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Author id="0" initials="" name="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2.xml" Type="http://schemas.openxmlformats.org/officeDocument/2006/relationships/slide" Id="rId18"/><Relationship Target="slides/slide11.xml" Type="http://schemas.openxmlformats.org/officeDocument/2006/relationships/slide" Id="rId17"/><Relationship Target="slides/slide10.xml" Type="http://schemas.openxmlformats.org/officeDocument/2006/relationships/slide" Id="rId16"/><Relationship Target="slides/slide9.xml" Type="http://schemas.openxmlformats.org/officeDocument/2006/relationships/slide" Id="rId15"/><Relationship Target="slides/slide8.xml" Type="http://schemas.openxmlformats.org/officeDocument/2006/relationships/slide" Id="rId14"/><Relationship Target="slides/slide6.xml" Type="http://schemas.openxmlformats.org/officeDocument/2006/relationships/slide" Id="rId12"/><Relationship Target="presProps.xml" Type="http://schemas.openxmlformats.org/officeDocument/2006/relationships/presProps" Id="rId2"/><Relationship Target="slides/slide7.xml" Type="http://schemas.openxmlformats.org/officeDocument/2006/relationships/slide" Id="rId13"/><Relationship Target="theme/theme2.xml" Type="http://schemas.openxmlformats.org/officeDocument/2006/relationships/theme" Id="rId1"/><Relationship Target="slides/slide4.xml" Type="http://schemas.openxmlformats.org/officeDocument/2006/relationships/slide" Id="rId10"/><Relationship Target="commentAuthors.xml" Type="http://schemas.openxmlformats.org/officeDocument/2006/relationships/commentAuthors" Id="rId4"/><Relationship Target="slides/slide5.xml" Type="http://schemas.openxmlformats.org/officeDocument/2006/relationships/slide" Id="rId11"/><Relationship Target="tableStyles.xml" Type="http://schemas.openxmlformats.org/officeDocument/2006/relationships/tableStyles" Id="rId3"/><Relationship Target="slides/slide3.xml" Type="http://schemas.openxmlformats.org/officeDocument/2006/relationships/slide" Id="rId9"/><Relationship Target="notesMasters/notesMaster1.xml" Type="http://schemas.openxmlformats.org/officeDocument/2006/relationships/notesMaster" Id="rId6"/><Relationship Target="slideMasters/slideMaster1.xml" Type="http://schemas.openxmlformats.org/officeDocument/2006/relationships/slideMaster" Id="rId5"/><Relationship Target="slides/slide2.xml" Type="http://schemas.openxmlformats.org/officeDocument/2006/relationships/slide" Id="rId8"/><Relationship Target="slides/slide1.xml" Type="http://schemas.openxmlformats.org/officeDocument/2006/relationships/slide" Id="rId7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idx="5" authorId="0">
    <p:pos y="0" x="6000"/>
    <p:text>Add pictures of students reading the books and of learning tree
-00, 00</p:text>
  </p:cm>
</p:cmLst>
</file>

<file path=ppt/comments/comment2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idx="4" authorId="0">
    <p:pos y="0" x="6000"/>
    <p:text>Thermometer 
Pie in the Face 
Shave your Head
T-shirt
-00, 00</p:text>
  </p:cm>
</p:cmLst>
</file>

<file path=ppt/comments/comment3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idx="3" authorId="0">
    <p:pos y="0" x="6000"/>
    <p:text>Link podcasts
-00, 00</p:text>
  </p:cm>
</p:cmLst>
</file>

<file path=ppt/comments/comment4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idx="2" authorId="0">
    <p:pos y="0" x="6000"/>
    <p:text>Fleming presenting to kids
-00, 00</p:text>
  </p:cm>
</p:cmLst>
</file>

<file path=ppt/comments/comment5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idx="1" authorId="0">
    <p:pos y="0" x="6000"/>
    <p:text>Picture of kids reading or writing
-00, 00</p:text>
  </p:cm>
</p:cmLst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8685213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defRPr/>
            </a:lvl1pPr>
            <a:lvl2pPr algn="l" rtl="0" marR="0" indent="0" marL="0">
              <a:defRPr/>
            </a:lvl2pPr>
            <a:lvl3pPr algn="l" rtl="0" marR="0" indent="0" marL="0">
              <a:defRPr/>
            </a:lvl3pPr>
            <a:lvl4pPr algn="l" rtl="0" marR="0" indent="0" marL="0">
              <a:defRPr/>
            </a:lvl4pPr>
            <a:lvl5pPr algn="l" rtl="0" marR="0" indent="0" marL="0">
              <a:defRPr/>
            </a:lvl5pPr>
            <a:lvl6pPr algn="l" rtl="0" marR="0" indent="0" marL="0">
              <a:defRPr/>
            </a:lvl6pPr>
            <a:lvl7pPr algn="l" rtl="0" marR="0" indent="0" marL="0">
              <a:defRPr/>
            </a:lvl7pPr>
            <a:lvl8pPr algn="l" rtl="0" marR="0" indent="0" marL="0">
              <a:defRPr/>
            </a:lvl8pPr>
            <a:lvl9pPr algn="l" rtl="0" marR="0" indent="0" marL="0"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buNone/>
            </a:pPr>
            <a:r>
              <a:rPr strike="noStrike" u="none" b="0" cap="none" baseline="0" sz="1800" lang="en-US" i="0"/>
              <a:t>Heather</a:t>
            </a:r>
          </a:p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0" name="Shape 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buNone/>
            </a:pPr>
            <a:r>
              <a:rPr strike="noStrike" u="none" b="0" cap="none" baseline="0" sz="1800" lang="en-US" i="0"/>
              <a:t>Lindsay</a:t>
            </a:r>
          </a:p>
          <a:p>
            <a:pPr>
              <a:buNone/>
            </a:pPr>
            <a:r>
              <a:rPr strike="noStrike" u="none" b="0" cap="none" baseline="0" sz="1800" lang="en-US" i="0"/>
              <a:t>Labels (2-3 months before)</a:t>
            </a:r>
          </a:p>
          <a:p>
            <a:pPr>
              <a:buNone/>
            </a:pPr>
            <a:r>
              <a:rPr strike="noStrike" u="none" b="0" cap="none" baseline="0" sz="1800" lang="en-US" i="0"/>
              <a:t>Reference </a:t>
            </a:r>
            <a:r>
              <a:rPr strike="noStrike" u="none" b="0" cap="none" baseline="0" sz="1800" lang="en-US" i="1"/>
              <a:t>Igniting a Passion</a:t>
            </a:r>
          </a:p>
          <a:p>
            <a:r>
              <a:t/>
            </a:r>
          </a:p>
        </p:txBody>
      </p:sp>
      <p:sp>
        <p:nvSpPr>
          <p:cNvPr id="163" name="Shape 163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7" name="Shape 1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buNone/>
            </a:pPr>
            <a:r>
              <a:rPr strike="noStrike" u="none" b="0" cap="none" baseline="0" sz="1800" lang="en-US" i="0"/>
              <a:t>Noor and Heather</a:t>
            </a:r>
          </a:p>
        </p:txBody>
      </p:sp>
      <p:sp>
        <p:nvSpPr>
          <p:cNvPr id="170" name="Shape 170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4" name="Shape 1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buNone/>
            </a:pPr>
            <a:r>
              <a:rPr strike="noStrike" u="none" b="0" cap="none" baseline="0" sz="1800" lang="en-US" i="0"/>
              <a:t>Lindsay</a:t>
            </a:r>
          </a:p>
        </p:txBody>
      </p:sp>
      <p:sp>
        <p:nvSpPr>
          <p:cNvPr id="177" name="Shape 177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07" name="Shape 107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21" name="Shape 12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buNone/>
            </a:pPr>
            <a:r>
              <a:rPr strike="noStrike" u="none" b="0" cap="none" baseline="0" sz="1800" lang="en-US" i="0"/>
              <a:t>Heather</a:t>
            </a:r>
          </a:p>
        </p:txBody>
      </p:sp>
      <p:sp>
        <p:nvSpPr>
          <p:cNvPr id="128" name="Shape 128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buNone/>
            </a:pPr>
            <a:r>
              <a:rPr strike="noStrike" u="none" b="0" cap="none" baseline="0" sz="1800" lang="en-US" i="0"/>
              <a:t>Noor</a:t>
            </a:r>
          </a:p>
        </p:txBody>
      </p:sp>
      <p:sp>
        <p:nvSpPr>
          <p:cNvPr id="135" name="Shape 135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buNone/>
            </a:pPr>
            <a:r>
              <a:rPr strike="noStrike" u="none" b="0" cap="none" baseline="0" sz="1800" lang="en-US" i="0"/>
              <a:t>Lindsay</a:t>
            </a:r>
          </a:p>
          <a:p>
            <a:pPr>
              <a:buNone/>
            </a:pPr>
            <a:r>
              <a:rPr strike="noStrike" u="none" b="0" cap="none" baseline="0" sz="1800" lang="en-US" i="0"/>
              <a:t>Thermometer </a:t>
            </a:r>
          </a:p>
          <a:p>
            <a:pPr>
              <a:buNone/>
            </a:pPr>
            <a:r>
              <a:rPr strike="noStrike" u="none" b="0" cap="none" baseline="0" sz="1800" lang="en-US" i="0"/>
              <a:t>Pie in the Face </a:t>
            </a:r>
          </a:p>
          <a:p>
            <a:pPr>
              <a:buNone/>
            </a:pPr>
            <a:r>
              <a:rPr strike="noStrike" u="none" b="0" cap="none" baseline="0" sz="1800" lang="en-US" i="0"/>
              <a:t>Shave your Head</a:t>
            </a:r>
          </a:p>
          <a:p>
            <a:r>
              <a:t/>
            </a:r>
          </a:p>
        </p:txBody>
      </p:sp>
      <p:sp>
        <p:nvSpPr>
          <p:cNvPr id="142" name="Shape 142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6" name="Shape 1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buNone/>
            </a:pPr>
            <a:r>
              <a:rPr strike="noStrike" u="none" b="0" cap="none" baseline="0" sz="1800" lang="en-US" i="0"/>
              <a:t>Noor</a:t>
            </a:r>
          </a:p>
          <a:p>
            <a:pPr>
              <a:buNone/>
            </a:pPr>
            <a:r>
              <a:rPr strike="noStrike" u="none" b="0" cap="none" baseline="0" sz="1800" lang="en-US" i="0"/>
              <a:t>Beginning of the Year Kick-off: Bulletin Board, Marquee, Yellow Book Road, Bookshelf Display</a:t>
            </a:r>
          </a:p>
        </p:txBody>
      </p:sp>
      <p:sp>
        <p:nvSpPr>
          <p:cNvPr id="149" name="Shape 149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3" name="Shape 1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buNone/>
            </a:pPr>
            <a:r>
              <a:rPr strike="noStrike" u="none" b="0" cap="none" baseline="0" sz="1800" lang="en-US" i="0"/>
              <a:t>Heather</a:t>
            </a:r>
          </a:p>
          <a:p>
            <a:pPr>
              <a:buNone/>
            </a:pPr>
            <a:r>
              <a:rPr strike="noStrike" u="none" b="0" cap="none" baseline="0" sz="1800" lang="en-US" i="0"/>
              <a:t>For next year: Monthly Book Trailers</a:t>
            </a:r>
          </a:p>
        </p:txBody>
      </p:sp>
      <p:sp>
        <p:nvSpPr>
          <p:cNvPr id="156" name="Shape 156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gradFill>
          <a:gsLst>
            <a:gs pos="0">
              <a:srgbClr val="37D4FF"/>
            </a:gs>
            <a:gs pos="25000">
              <a:srgbClr val="2BCEFE"/>
            </a:gs>
            <a:gs pos="100000">
              <a:srgbClr val="002E3F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type="ctrTitle"/>
          </p:nvPr>
        </p:nvSpPr>
        <p:spPr>
          <a:xfrm>
            <a:off y="1371600" x="533400"/>
            <a:ext cy="1828800" cx="785164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buClr>
                <a:srgbClr val="53ECF3"/>
              </a:buClr>
              <a:buFont typeface="Calibri"/>
              <a:buNone/>
              <a:defRPr/>
            </a:lvl1pPr>
            <a:lvl2pPr algn="l" rtl="0" marR="0" indent="0" marL="0">
              <a:defRPr/>
            </a:lvl2pPr>
            <a:lvl3pPr algn="l" rtl="0" marR="0" indent="0" marL="0">
              <a:defRPr/>
            </a:lvl3pPr>
            <a:lvl4pPr algn="l" rtl="0" marR="0" indent="0" marL="0">
              <a:defRPr/>
            </a:lvl4pPr>
            <a:lvl5pPr algn="l" rtl="0" marR="0" indent="0" marL="0">
              <a:defRPr/>
            </a:lvl5pPr>
            <a:lvl6pPr algn="l" rtl="0" marR="0" indent="0" marL="0">
              <a:defRPr/>
            </a:lvl6pPr>
            <a:lvl7pPr algn="l" rtl="0" marR="0" indent="0" marL="0">
              <a:defRPr/>
            </a:lvl7pPr>
            <a:lvl8pPr algn="l" rtl="0" marR="0" indent="0" marL="0">
              <a:defRPr/>
            </a:lvl8pPr>
            <a:lvl9pPr algn="l" rtl="0" marR="0" indent="0" marL="0"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subTitle"/>
          </p:nvPr>
        </p:nvSpPr>
        <p:spPr>
          <a:xfrm>
            <a:off y="3228535" x="533400"/>
            <a:ext cy="1752600" cx="785469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45720" indent="0" marL="0">
              <a:spcBef>
                <a:spcPts val="520"/>
              </a:spcBef>
              <a:buClr>
                <a:schemeClr val="accent3"/>
              </a:buClr>
              <a:buFont typeface="Merriweather"/>
              <a:buNone/>
              <a:defRPr/>
            </a:lvl1pPr>
            <a:lvl2pPr algn="ctr" rtl="0" marR="0" indent="0" marL="457200">
              <a:spcBef>
                <a:spcPts val="480"/>
              </a:spcBef>
              <a:buClr>
                <a:schemeClr val="accent1"/>
              </a:buClr>
              <a:buFont typeface="Merriweather"/>
              <a:buNone/>
              <a:defRPr/>
            </a:lvl2pPr>
            <a:lvl3pPr algn="ctr" rtl="0" marR="0" indent="0" marL="914400">
              <a:spcBef>
                <a:spcPts val="420"/>
              </a:spcBef>
              <a:buClr>
                <a:schemeClr val="accent2"/>
              </a:buClr>
              <a:buFont typeface="Merriweather"/>
              <a:buNone/>
              <a:defRPr/>
            </a:lvl3pPr>
            <a:lvl4pPr algn="ctr" rtl="0" marR="0" indent="0" marL="1371600">
              <a:spcBef>
                <a:spcPts val="400"/>
              </a:spcBef>
              <a:buClr>
                <a:schemeClr val="accent3"/>
              </a:buClr>
              <a:buFont typeface="Merriweather"/>
              <a:buNone/>
              <a:defRPr/>
            </a:lvl4pPr>
            <a:lvl5pPr algn="ctr" rtl="0" marR="0" indent="0" marL="1828800">
              <a:spcBef>
                <a:spcPts val="400"/>
              </a:spcBef>
              <a:buClr>
                <a:schemeClr val="accent4"/>
              </a:buClr>
              <a:buFont typeface="Merriweather"/>
              <a:buNone/>
              <a:defRPr/>
            </a:lvl5pPr>
            <a:lvl6pPr algn="ctr" rtl="0" marR="0" indent="0" marL="2286000">
              <a:spcBef>
                <a:spcPts val="360"/>
              </a:spcBef>
              <a:buClr>
                <a:schemeClr val="accent5"/>
              </a:buClr>
              <a:buFont typeface="Merriweather"/>
              <a:buNone/>
              <a:defRPr/>
            </a:lvl6pPr>
            <a:lvl7pPr algn="ctr" rtl="0" marR="0" indent="0" marL="2743200">
              <a:spcBef>
                <a:spcPts val="320"/>
              </a:spcBef>
              <a:buClr>
                <a:schemeClr val="accent6"/>
              </a:buClr>
              <a:buFont typeface="Merriweather"/>
              <a:buNone/>
              <a:defRPr/>
            </a:lvl7pPr>
            <a:lvl8pPr algn="ctr" rtl="0" marR="0" indent="0" marL="3200400">
              <a:spcBef>
                <a:spcPts val="320"/>
              </a:spcBef>
              <a:buClr>
                <a:schemeClr val="lt2"/>
              </a:buClr>
              <a:buFont typeface="Merriweather"/>
              <a:buNone/>
              <a:defRPr/>
            </a:lvl8pPr>
            <a:lvl9pPr algn="ctr" rtl="0" marR="0" indent="0" marL="3657600">
              <a:spcBef>
                <a:spcPts val="280"/>
              </a:spcBef>
              <a:buClr>
                <a:schemeClr val="lt2"/>
              </a:buClr>
              <a:buFont typeface="Merriweather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1" type="ftr"/>
          </p:nvPr>
        </p:nvSpPr>
        <p:spPr>
          <a:xfrm>
            <a:off y="6356350" x="2667000"/>
            <a:ext cy="365125" cx="335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y="6356350" x="7924800"/>
            <a:ext cy="365125" cx="762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y="70408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82" name="Shape 82"/>
          <p:cNvSpPr txBox="1"/>
          <p:nvPr>
            <p:ph idx="1" type="body"/>
          </p:nvPr>
        </p:nvSpPr>
        <p:spPr>
          <a:xfrm rot="5400000">
            <a:off y="15239" x="2377439"/>
            <a:ext cy="8229600" cx="438911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17475" marL="274320">
              <a:spcBef>
                <a:spcPts val="520"/>
              </a:spcBef>
              <a:buClr>
                <a:schemeClr val="accent3"/>
              </a:buClr>
              <a:buFont typeface="Merriweather"/>
              <a:buChar char="●"/>
              <a:defRPr/>
            </a:lvl1pPr>
            <a:lvl2pPr algn="l" rtl="0" indent="-129540" marL="640080">
              <a:spcBef>
                <a:spcPts val="480"/>
              </a:spcBef>
              <a:buClr>
                <a:schemeClr val="accent1"/>
              </a:buClr>
              <a:buFont typeface="Merriweather"/>
              <a:buChar char="●"/>
              <a:defRPr/>
            </a:lvl2pPr>
            <a:lvl3pPr algn="l" rtl="0" indent="-160655" marL="914400">
              <a:spcBef>
                <a:spcPts val="420"/>
              </a:spcBef>
              <a:buClr>
                <a:schemeClr val="accent2"/>
              </a:buClr>
              <a:buFont typeface="Merriweather"/>
              <a:buChar char="●"/>
              <a:defRPr/>
            </a:lvl3pPr>
            <a:lvl4pPr algn="l" rtl="0" indent="-128269" marL="1188720">
              <a:spcBef>
                <a:spcPts val="400"/>
              </a:spcBef>
              <a:buClr>
                <a:schemeClr val="accent3"/>
              </a:buClr>
              <a:buFont typeface="Merriweather"/>
              <a:buChar char="●"/>
              <a:defRPr/>
            </a:lvl4pPr>
            <a:lvl5pPr algn="l" rtl="0" indent="-135889" marL="1463040">
              <a:spcBef>
                <a:spcPts val="400"/>
              </a:spcBef>
              <a:buClr>
                <a:schemeClr val="accent4"/>
              </a:buClr>
              <a:buFont typeface="Merriweather"/>
              <a:buChar char="●"/>
              <a:defRPr/>
            </a:lvl5pPr>
            <a:lvl6pPr algn="l" rtl="0" indent="-121920" marL="1737360">
              <a:spcBef>
                <a:spcPts val="360"/>
              </a:spcBef>
              <a:buClr>
                <a:schemeClr val="accent5"/>
              </a:buClr>
              <a:buFont typeface="Merriweather"/>
              <a:buChar char="●"/>
              <a:defRPr/>
            </a:lvl6pPr>
            <a:lvl7pPr algn="l" rtl="0" indent="-111760" marL="1920240">
              <a:spcBef>
                <a:spcPts val="320"/>
              </a:spcBef>
              <a:buClr>
                <a:schemeClr val="accent6"/>
              </a:buClr>
              <a:buFont typeface="Merriweather"/>
              <a:buChar char="●"/>
              <a:defRPr/>
            </a:lvl7pPr>
            <a:lvl8pPr algn="l" rtl="0" indent="-86360" marL="2194560">
              <a:spcBef>
                <a:spcPts val="320"/>
              </a:spcBef>
              <a:buClr>
                <a:schemeClr val="dk2"/>
              </a:buClr>
              <a:buFont typeface="Merriweather"/>
              <a:buChar char="•"/>
              <a:defRPr/>
            </a:lvl8pPr>
            <a:lvl9pPr algn="l" rtl="0" indent="-93979" marL="2468880">
              <a:spcBef>
                <a:spcPts val="280"/>
              </a:spcBef>
              <a:buClr>
                <a:schemeClr val="dk2"/>
              </a:buClr>
              <a:buFont typeface="Merriweather"/>
              <a:buChar char="•"/>
              <a:defRPr/>
            </a:lvl9pPr>
          </a:lstStyle>
          <a:p/>
        </p:txBody>
      </p:sp>
      <p:sp>
        <p:nvSpPr>
          <p:cNvPr id="83" name="Shape 83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1" type="ftr"/>
          </p:nvPr>
        </p:nvSpPr>
        <p:spPr>
          <a:xfrm>
            <a:off y="6356350" x="2667000"/>
            <a:ext cy="365125" cx="335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2" type="sldNum"/>
          </p:nvPr>
        </p:nvSpPr>
        <p:spPr>
          <a:xfrm>
            <a:off y="6356350" x="7924800"/>
            <a:ext cy="365125" cx="762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 rot="5400000">
            <a:off y="2491582" x="5052218"/>
            <a:ext cy="2057400" cx="521176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88" name="Shape 88"/>
          <p:cNvSpPr txBox="1"/>
          <p:nvPr>
            <p:ph idx="1" type="body"/>
          </p:nvPr>
        </p:nvSpPr>
        <p:spPr>
          <a:xfrm rot="5400000">
            <a:off y="510382" x="861218"/>
            <a:ext cy="6019799" cx="521176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17475" marL="274320">
              <a:spcBef>
                <a:spcPts val="520"/>
              </a:spcBef>
              <a:buClr>
                <a:schemeClr val="accent3"/>
              </a:buClr>
              <a:buFont typeface="Merriweather"/>
              <a:buChar char="●"/>
              <a:defRPr/>
            </a:lvl1pPr>
            <a:lvl2pPr algn="l" rtl="0" indent="-129540" marL="640080">
              <a:spcBef>
                <a:spcPts val="480"/>
              </a:spcBef>
              <a:buClr>
                <a:schemeClr val="accent1"/>
              </a:buClr>
              <a:buFont typeface="Merriweather"/>
              <a:buChar char="●"/>
              <a:defRPr/>
            </a:lvl2pPr>
            <a:lvl3pPr algn="l" rtl="0" indent="-160655" marL="914400">
              <a:spcBef>
                <a:spcPts val="420"/>
              </a:spcBef>
              <a:buClr>
                <a:schemeClr val="accent2"/>
              </a:buClr>
              <a:buFont typeface="Merriweather"/>
              <a:buChar char="●"/>
              <a:defRPr/>
            </a:lvl3pPr>
            <a:lvl4pPr algn="l" rtl="0" indent="-128269" marL="1188720">
              <a:spcBef>
                <a:spcPts val="400"/>
              </a:spcBef>
              <a:buClr>
                <a:schemeClr val="accent3"/>
              </a:buClr>
              <a:buFont typeface="Merriweather"/>
              <a:buChar char="●"/>
              <a:defRPr/>
            </a:lvl4pPr>
            <a:lvl5pPr algn="l" rtl="0" indent="-135889" marL="1463040">
              <a:spcBef>
                <a:spcPts val="400"/>
              </a:spcBef>
              <a:buClr>
                <a:schemeClr val="accent4"/>
              </a:buClr>
              <a:buFont typeface="Merriweather"/>
              <a:buChar char="●"/>
              <a:defRPr/>
            </a:lvl5pPr>
            <a:lvl6pPr algn="l" rtl="0" indent="-121920" marL="1737360">
              <a:spcBef>
                <a:spcPts val="360"/>
              </a:spcBef>
              <a:buClr>
                <a:schemeClr val="accent5"/>
              </a:buClr>
              <a:buFont typeface="Merriweather"/>
              <a:buChar char="●"/>
              <a:defRPr/>
            </a:lvl6pPr>
            <a:lvl7pPr algn="l" rtl="0" indent="-111760" marL="1920240">
              <a:spcBef>
                <a:spcPts val="320"/>
              </a:spcBef>
              <a:buClr>
                <a:schemeClr val="accent6"/>
              </a:buClr>
              <a:buFont typeface="Merriweather"/>
              <a:buChar char="●"/>
              <a:defRPr/>
            </a:lvl7pPr>
            <a:lvl8pPr algn="l" rtl="0" indent="-86360" marL="2194560">
              <a:spcBef>
                <a:spcPts val="320"/>
              </a:spcBef>
              <a:buClr>
                <a:schemeClr val="dk2"/>
              </a:buClr>
              <a:buFont typeface="Merriweather"/>
              <a:buChar char="•"/>
              <a:defRPr/>
            </a:lvl8pPr>
            <a:lvl9pPr algn="l" rtl="0" indent="-93979" marL="2468880">
              <a:spcBef>
                <a:spcPts val="280"/>
              </a:spcBef>
              <a:buClr>
                <a:schemeClr val="dk2"/>
              </a:buClr>
              <a:buFont typeface="Merriweather"/>
              <a:buChar char="•"/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1" type="ftr"/>
          </p:nvPr>
        </p:nvSpPr>
        <p:spPr>
          <a:xfrm>
            <a:off y="6356350" x="2667000"/>
            <a:ext cy="365125" cx="335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y="6356350" x="7924800"/>
            <a:ext cy="365125" cx="762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y="70408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1935480" x="457200"/>
            <a:ext cy="438911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17475" marL="274320">
              <a:spcBef>
                <a:spcPts val="520"/>
              </a:spcBef>
              <a:buClr>
                <a:schemeClr val="accent3"/>
              </a:buClr>
              <a:buFont typeface="Merriweather"/>
              <a:buChar char="●"/>
              <a:defRPr/>
            </a:lvl1pPr>
            <a:lvl2pPr algn="l" rtl="0" indent="-129540" marL="640080">
              <a:spcBef>
                <a:spcPts val="480"/>
              </a:spcBef>
              <a:buClr>
                <a:schemeClr val="accent1"/>
              </a:buClr>
              <a:buFont typeface="Merriweather"/>
              <a:buChar char="●"/>
              <a:defRPr/>
            </a:lvl2pPr>
            <a:lvl3pPr algn="l" rtl="0" indent="-160655" marL="914400">
              <a:spcBef>
                <a:spcPts val="420"/>
              </a:spcBef>
              <a:buClr>
                <a:schemeClr val="accent2"/>
              </a:buClr>
              <a:buFont typeface="Merriweather"/>
              <a:buChar char="●"/>
              <a:defRPr/>
            </a:lvl3pPr>
            <a:lvl4pPr algn="l" rtl="0" indent="-128269" marL="1188720">
              <a:spcBef>
                <a:spcPts val="400"/>
              </a:spcBef>
              <a:buClr>
                <a:schemeClr val="accent3"/>
              </a:buClr>
              <a:buFont typeface="Merriweather"/>
              <a:buChar char="●"/>
              <a:defRPr/>
            </a:lvl4pPr>
            <a:lvl5pPr algn="l" rtl="0" indent="-135889" marL="1463040">
              <a:spcBef>
                <a:spcPts val="400"/>
              </a:spcBef>
              <a:buClr>
                <a:schemeClr val="accent4"/>
              </a:buClr>
              <a:buFont typeface="Merriweather"/>
              <a:buChar char="●"/>
              <a:defRPr/>
            </a:lvl5pPr>
            <a:lvl6pPr algn="l" rtl="0" indent="-121920" marL="1737360">
              <a:spcBef>
                <a:spcPts val="360"/>
              </a:spcBef>
              <a:buClr>
                <a:schemeClr val="accent5"/>
              </a:buClr>
              <a:buFont typeface="Merriweather"/>
              <a:buChar char="●"/>
              <a:defRPr/>
            </a:lvl6pPr>
            <a:lvl7pPr algn="l" rtl="0" indent="-111760" marL="1920240">
              <a:spcBef>
                <a:spcPts val="320"/>
              </a:spcBef>
              <a:buClr>
                <a:schemeClr val="accent6"/>
              </a:buClr>
              <a:buFont typeface="Merriweather"/>
              <a:buChar char="●"/>
              <a:defRPr/>
            </a:lvl7pPr>
            <a:lvl8pPr algn="l" rtl="0" indent="-86360" marL="2194560">
              <a:spcBef>
                <a:spcPts val="320"/>
              </a:spcBef>
              <a:buClr>
                <a:schemeClr val="dk2"/>
              </a:buClr>
              <a:buFont typeface="Merriweather"/>
              <a:buChar char="•"/>
              <a:defRPr/>
            </a:lvl8pPr>
            <a:lvl9pPr algn="l" rtl="0" indent="-93979" marL="2468880">
              <a:spcBef>
                <a:spcPts val="280"/>
              </a:spcBef>
              <a:buClr>
                <a:schemeClr val="dk2"/>
              </a:buClr>
              <a:buFont typeface="Merriweather"/>
              <a:buChar char="•"/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1" type="ftr"/>
          </p:nvPr>
        </p:nvSpPr>
        <p:spPr>
          <a:xfrm>
            <a:off y="6356350" x="2667000"/>
            <a:ext cy="365125" cx="335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y="6356350" x="7924800"/>
            <a:ext cy="365125" cx="762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gradFill>
          <a:gsLst>
            <a:gs pos="0">
              <a:srgbClr val="37D4FF"/>
            </a:gs>
            <a:gs pos="25000">
              <a:srgbClr val="2BCEFE"/>
            </a:gs>
            <a:gs pos="100000">
              <a:srgbClr val="002E3F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y="1316736" x="530352"/>
            <a:ext cy="136245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rgbClr val="54EEC5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2704664" x="530352"/>
            <a:ext cy="1509711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buClr>
                <a:schemeClr val="lt1"/>
              </a:buClr>
              <a:buFont typeface="Merriweather"/>
              <a:buNone/>
              <a:defRPr/>
            </a:lvl1pPr>
            <a:lvl2pPr rtl="0">
              <a:buClr>
                <a:schemeClr val="lt1"/>
              </a:buClr>
              <a:buFont typeface="Merriweather"/>
              <a:buNone/>
              <a:defRPr/>
            </a:lvl2pPr>
            <a:lvl3pPr rtl="0">
              <a:buClr>
                <a:schemeClr val="lt1"/>
              </a:buClr>
              <a:buFont typeface="Merriweather"/>
              <a:buNone/>
              <a:defRPr/>
            </a:lvl3pPr>
            <a:lvl4pPr rtl="0">
              <a:buClr>
                <a:schemeClr val="lt1"/>
              </a:buClr>
              <a:buFont typeface="Merriweather"/>
              <a:buNone/>
              <a:defRPr/>
            </a:lvl4pPr>
            <a:lvl5pPr rtl="0">
              <a:buClr>
                <a:schemeClr val="lt1"/>
              </a:buClr>
              <a:buFont typeface="Merriweather"/>
              <a:buNone/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1" type="ftr"/>
          </p:nvPr>
        </p:nvSpPr>
        <p:spPr>
          <a:xfrm>
            <a:off y="6356350" x="2667000"/>
            <a:ext cy="365125" cx="335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y="6356350" x="7924800"/>
            <a:ext cy="365125" cx="762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y="70408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1920084" x="457200"/>
            <a:ext cy="4434839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2" type="body"/>
          </p:nvPr>
        </p:nvSpPr>
        <p:spPr>
          <a:xfrm>
            <a:off y="1920084" x="4648200"/>
            <a:ext cy="4434839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1" type="ftr"/>
          </p:nvPr>
        </p:nvSpPr>
        <p:spPr>
          <a:xfrm>
            <a:off y="6356350" x="2667000"/>
            <a:ext cy="365125" cx="335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y="6356350" x="7924800"/>
            <a:ext cy="365125" cx="762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70408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855248" x="457200"/>
            <a:ext cy="659352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 indent="0" marL="0">
              <a:buClr>
                <a:schemeClr val="dk2"/>
              </a:buClr>
              <a:buFont typeface="Merriweather"/>
              <a:buNone/>
              <a:defRPr/>
            </a:lvl1pPr>
            <a:lvl2pPr rtl="0">
              <a:buFont typeface="Merriweather"/>
              <a:buNone/>
              <a:defRPr/>
            </a:lvl2pPr>
            <a:lvl3pPr rtl="0">
              <a:buFont typeface="Merriweather"/>
              <a:buNone/>
              <a:defRPr/>
            </a:lvl3pPr>
            <a:lvl4pPr rtl="0">
              <a:buFont typeface="Merriweather"/>
              <a:buNone/>
              <a:defRPr/>
            </a:lvl4pPr>
            <a:lvl5pPr rtl="0">
              <a:buFont typeface="Merriweather"/>
              <a:buNone/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y="1859757" x="4645025"/>
            <a:ext cy="654843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 indent="0" marL="0">
              <a:buClr>
                <a:schemeClr val="dk2"/>
              </a:buClr>
              <a:buFont typeface="Merriweather"/>
              <a:buNone/>
              <a:defRPr/>
            </a:lvl1pPr>
            <a:lvl2pPr rtl="0">
              <a:buFont typeface="Merriweather"/>
              <a:buNone/>
              <a:defRPr/>
            </a:lvl2pPr>
            <a:lvl3pPr rtl="0">
              <a:buFont typeface="Merriweather"/>
              <a:buNone/>
              <a:defRPr/>
            </a:lvl3pPr>
            <a:lvl4pPr rtl="0">
              <a:buFont typeface="Merriweather"/>
              <a:buNone/>
              <a:defRPr/>
            </a:lvl4pPr>
            <a:lvl5pPr rtl="0">
              <a:buFont typeface="Merriweather"/>
              <a:buNone/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3" type="body"/>
          </p:nvPr>
        </p:nvSpPr>
        <p:spPr>
          <a:xfrm>
            <a:off y="2514600" x="457200"/>
            <a:ext cy="3845720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4" type="body"/>
          </p:nvPr>
        </p:nvSpPr>
        <p:spPr>
          <a:xfrm>
            <a:off y="2514600" x="4645025"/>
            <a:ext cy="3845720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y="6356350" x="2667000"/>
            <a:ext cy="365125" cx="335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y="6356350" x="7924800"/>
            <a:ext cy="365125" cx="762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y="704087" x="457200"/>
            <a:ext cy="1143000" cx="8305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y="6356350" x="2667000"/>
            <a:ext cy="365125" cx="335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y="6356350" x="7924800"/>
            <a:ext cy="365125" cx="762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1" type="ftr"/>
          </p:nvPr>
        </p:nvSpPr>
        <p:spPr>
          <a:xfrm>
            <a:off y="6356350" x="2667000"/>
            <a:ext cy="365125" cx="335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y="6356350" x="7924800"/>
            <a:ext cy="365125" cx="762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y="514352" x="685800"/>
            <a:ext cy="1162049" cx="274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1676400" x="685800"/>
            <a:ext cy="4572000" cx="274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0" marL="0">
              <a:buFont typeface="Merriweather"/>
              <a:buNone/>
              <a:defRPr/>
            </a:lvl1pPr>
            <a:lvl2pPr algn="l" rtl="0" indent="0">
              <a:buFont typeface="Merriweather"/>
              <a:buNone/>
              <a:defRPr/>
            </a:lvl2pPr>
            <a:lvl3pPr algn="l" rtl="0" indent="0">
              <a:buFont typeface="Merriweather"/>
              <a:buNone/>
              <a:defRPr/>
            </a:lvl3pPr>
            <a:lvl4pPr algn="l" rtl="0" indent="0">
              <a:buFont typeface="Merriweather"/>
              <a:buNone/>
              <a:defRPr/>
            </a:lvl4pPr>
            <a:lvl5pPr algn="l" rtl="0" indent="0">
              <a:buFont typeface="Merriweather"/>
              <a:buNone/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2" type="body"/>
          </p:nvPr>
        </p:nvSpPr>
        <p:spPr>
          <a:xfrm>
            <a:off y="1676400" x="3575050"/>
            <a:ext cy="4572000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67" name="Shape 67"/>
          <p:cNvSpPr txBox="1"/>
          <p:nvPr>
            <p:ph idx="11" type="ftr"/>
          </p:nvPr>
        </p:nvSpPr>
        <p:spPr>
          <a:xfrm>
            <a:off y="6356350" x="2667000"/>
            <a:ext cy="365125" cx="335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y="6356350" x="7924800"/>
            <a:ext cy="365125" cx="762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/>
          <p:nvPr/>
        </p:nvSpPr>
        <p:spPr>
          <a:xfrm rot="-10380000" flipH="1">
            <a:off y="1108076" x="3165753"/>
            <a:ext cy="4114799" cx="5257800"/>
          </a:xfrm>
          <a:prstGeom prst="snipRoundRect">
            <a:avLst>
              <a:gd fmla="val 0" name="adj1"/>
              <a:gd fmla="val 3646" name="adj2"/>
            </a:avLst>
          </a:prstGeom>
          <a:solidFill>
            <a:srgbClr val="FFFFFF"/>
          </a:solidFill>
          <a:ln w="9525" cap="rnd">
            <a:solidFill>
              <a:srgbClr val="C0C0C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71" name="Shape 71"/>
          <p:cNvSpPr/>
          <p:nvPr/>
        </p:nvSpPr>
        <p:spPr>
          <a:xfrm rot="-10379999" flipH="1">
            <a:off y="5359769" x="8004134"/>
            <a:ext cy="155447" cx="155447"/>
          </a:xfrm>
          <a:prstGeom prst="rtTriangle">
            <a:avLst/>
          </a:prstGeom>
          <a:solidFill>
            <a:srgbClr val="FFFFFF"/>
          </a:solidFill>
          <a:ln w="12700" cap="flat">
            <a:solidFill>
              <a:srgbClr val="FFFFFF"/>
            </a:solidFill>
            <a:prstDash val="solid"/>
            <a:bevel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72" name="Shape 72"/>
          <p:cNvSpPr txBox="1"/>
          <p:nvPr>
            <p:ph type="title"/>
          </p:nvPr>
        </p:nvSpPr>
        <p:spPr>
          <a:xfrm>
            <a:off y="1176995" x="609600"/>
            <a:ext cy="1582620" cx="221284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buClr>
                <a:schemeClr val="dk2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2828784" x="609600"/>
            <a:ext cy="2179320" cx="2209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0" marL="0">
              <a:spcBef>
                <a:spcPts val="250"/>
              </a:spcBef>
              <a:buFont typeface="Merriweather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1" type="ftr"/>
          </p:nvPr>
        </p:nvSpPr>
        <p:spPr>
          <a:xfrm>
            <a:off y="6356350" x="2667000"/>
            <a:ext cy="365125" cx="335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y="6356350" x="8077200"/>
            <a:ext cy="365125" cx="609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77" name="Shape 77"/>
          <p:cNvSpPr/>
          <p:nvPr>
            <p:ph idx="2" type="pic"/>
          </p:nvPr>
        </p:nvSpPr>
        <p:spPr>
          <a:xfrm rot="420000">
            <a:off y="1199516" x="3485792"/>
            <a:ext cy="3931919" cx="4617719"/>
          </a:xfrm>
          <a:prstGeom prst="rect">
            <a:avLst/>
          </a:prstGeom>
          <a:solidFill>
            <a:schemeClr val="lt2"/>
          </a:solidFill>
          <a:ln w="9525" cap="rnd">
            <a:solidFill>
              <a:srgbClr val="C0C0C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8" name="Shape 78"/>
          <p:cNvSpPr/>
          <p:nvPr/>
        </p:nvSpPr>
        <p:spPr>
          <a:xfrm rot="10800000" flipH="1">
            <a:off y="5816600" x="-9525"/>
            <a:ext cy="1041400" cx="9163050"/>
          </a:xfrm>
          <a:custGeom>
            <a:pathLst>
              <a:path w="5772" extrusionOk="0" h="656">
                <a:moveTo>
                  <a:pt y="2" x="6"/>
                </a:moveTo>
                <a:lnTo>
                  <a:pt y="0" x="2542"/>
                </a:lnTo>
                <a:cubicBezTo>
                  <a:pt y="101" x="2746"/>
                  <a:pt y="367" x="3828"/>
                  <a:pt y="367" x="4374"/>
                </a:cubicBezTo>
                <a:cubicBezTo>
                  <a:pt y="367" x="4920"/>
                  <a:pt y="152" x="5526"/>
                  <a:pt y="55" x="5766"/>
                </a:cubicBezTo>
                <a:lnTo>
                  <a:pt y="213" x="5772"/>
                </a:lnTo>
                <a:cubicBezTo>
                  <a:pt y="257" x="5670"/>
                  <a:pt y="441" x="5016"/>
                  <a:pt y="439" x="4302"/>
                </a:cubicBezTo>
                <a:cubicBezTo>
                  <a:pt y="437" x="3588"/>
                  <a:pt y="165" x="2205"/>
                  <a:pt y="201" x="1488"/>
                </a:cubicBezTo>
                <a:cubicBezTo>
                  <a:pt y="209" x="750"/>
                  <a:pt y="482" x="270"/>
                  <a:pt y="656" x="0"/>
                </a:cubicBezTo>
                <a:lnTo>
                  <a:pt y="2" x="6"/>
                </a:lnTo>
                <a:close/>
              </a:path>
            </a:pathLst>
          </a:custGeom>
          <a:gradFill>
            <a:gsLst>
              <a:gs pos="0">
                <a:srgbClr val="1476AB">
                  <a:alpha val="44705"/>
                </a:srgbClr>
              </a:gs>
              <a:gs pos="100000">
                <a:srgbClr val="0CE0EC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79" name="Shape 79"/>
          <p:cNvSpPr/>
          <p:nvPr/>
        </p:nvSpPr>
        <p:spPr>
          <a:xfrm rot="10800000" flipH="1">
            <a:off y="6219825" x="4381500"/>
            <a:ext cy="638174" cx="4762500"/>
          </a:xfrm>
          <a:custGeom>
            <a:pathLst>
              <a:path w="3000" extrusionOk="0" h="595">
                <a:moveTo>
                  <a:pt y="0" x="0"/>
                </a:moveTo>
                <a:cubicBezTo>
                  <a:pt y="102" x="174"/>
                  <a:pt y="533" x="1168"/>
                  <a:pt y="564" x="1668"/>
                </a:cubicBezTo>
                <a:cubicBezTo>
                  <a:pt y="595" x="2168"/>
                  <a:pt y="279" x="2778"/>
                  <a:pt y="186" x="3000"/>
                </a:cubicBezTo>
                <a:lnTo>
                  <a:pt y="6" x="300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18A7B0">
                  <a:alpha val="29803"/>
                </a:srgbClr>
              </a:gs>
              <a:gs pos="80000">
                <a:srgbClr val="0993DD">
                  <a:alpha val="44705"/>
                </a:srgbClr>
              </a:gs>
              <a:gs pos="100000">
                <a:srgbClr val="0993DD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1.xml" Type="http://schemas.openxmlformats.org/officeDocument/2006/relationships/slideLayout" Id="rId2"/><Relationship Target="../slideLayouts/slideLayout11.xml" Type="http://schemas.openxmlformats.org/officeDocument/2006/relationships/slideLayout" Id="rId12"/><Relationship Target="../media/image01.jpg" Type="http://schemas.openxmlformats.org/officeDocument/2006/relationships/image" Id="rId1"/><Relationship Target="../theme/theme1.xml" Type="http://schemas.openxmlformats.org/officeDocument/2006/relationships/theme" Id="rId13"/><Relationship Target="../slideLayouts/slideLayout3.xml" Type="http://schemas.openxmlformats.org/officeDocument/2006/relationships/slideLayout" Id="rId4"/><Relationship Target="../slideLayouts/slideLayout9.xml" Type="http://schemas.openxmlformats.org/officeDocument/2006/relationships/slideLayout" Id="rId10"/><Relationship Target="../slideLayouts/slideLayout2.xml" Type="http://schemas.openxmlformats.org/officeDocument/2006/relationships/slideLayout" Id="rId3"/><Relationship Target="../slideLayouts/slideLayout10.xml" Type="http://schemas.openxmlformats.org/officeDocument/2006/relationships/slideLayout" Id="rId11"/><Relationship Target="../slideLayouts/slideLayout8.xml" Type="http://schemas.openxmlformats.org/officeDocument/2006/relationships/slideLayout" Id="rId9"/><Relationship Target="../slideLayouts/slideLayout5.xml" Type="http://schemas.openxmlformats.org/officeDocument/2006/relationships/slideLayout" Id="rId6"/><Relationship Target="../slideLayouts/slideLayout4.xml" Type="http://schemas.openxmlformats.org/officeDocument/2006/relationships/slideLayout" Id="rId5"/><Relationship Target="../slideLayouts/slideLayout7.xml" Type="http://schemas.openxmlformats.org/officeDocument/2006/relationships/slideLayout" Id="rId8"/><Relationship Target="../slideLayouts/slideLayout6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/>
          <a:stretch>
            <a:fillRect/>
          </a:stretch>
        </a:blip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/>
          <p:nvPr/>
        </p:nvSpPr>
        <p:spPr>
          <a:xfrm>
            <a:off y="-7144" x="-9525"/>
            <a:ext cy="1041400" cx="9163050"/>
          </a:xfrm>
          <a:custGeom>
            <a:pathLst>
              <a:path w="5772" extrusionOk="0" h="656">
                <a:moveTo>
                  <a:pt y="2" x="6"/>
                </a:moveTo>
                <a:lnTo>
                  <a:pt y="0" x="2542"/>
                </a:lnTo>
                <a:cubicBezTo>
                  <a:pt y="101" x="2746"/>
                  <a:pt y="367" x="3828"/>
                  <a:pt y="367" x="4374"/>
                </a:cubicBezTo>
                <a:cubicBezTo>
                  <a:pt y="367" x="4920"/>
                  <a:pt y="152" x="5526"/>
                  <a:pt y="55" x="5766"/>
                </a:cubicBezTo>
                <a:lnTo>
                  <a:pt y="213" x="5772"/>
                </a:lnTo>
                <a:cubicBezTo>
                  <a:pt y="257" x="5670"/>
                  <a:pt y="441" x="5016"/>
                  <a:pt y="439" x="4302"/>
                </a:cubicBezTo>
                <a:cubicBezTo>
                  <a:pt y="437" x="3588"/>
                  <a:pt y="165" x="2205"/>
                  <a:pt y="201" x="1488"/>
                </a:cubicBezTo>
                <a:cubicBezTo>
                  <a:pt y="209" x="750"/>
                  <a:pt y="482" x="270"/>
                  <a:pt y="656" x="0"/>
                </a:cubicBezTo>
                <a:lnTo>
                  <a:pt y="2" x="6"/>
                </a:lnTo>
                <a:close/>
              </a:path>
            </a:pathLst>
          </a:custGeom>
          <a:gradFill>
            <a:gsLst>
              <a:gs pos="0">
                <a:srgbClr val="1476AB">
                  <a:alpha val="44705"/>
                </a:srgbClr>
              </a:gs>
              <a:gs pos="100000">
                <a:srgbClr val="0CE0EC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0" name="Shape 10"/>
          <p:cNvSpPr/>
          <p:nvPr/>
        </p:nvSpPr>
        <p:spPr>
          <a:xfrm>
            <a:off y="-7144" x="4381500"/>
            <a:ext cy="638174" cx="4762500"/>
          </a:xfrm>
          <a:custGeom>
            <a:pathLst>
              <a:path w="3000" extrusionOk="0" h="595">
                <a:moveTo>
                  <a:pt y="0" x="0"/>
                </a:moveTo>
                <a:cubicBezTo>
                  <a:pt y="102" x="174"/>
                  <a:pt y="533" x="1168"/>
                  <a:pt y="564" x="1668"/>
                </a:cubicBezTo>
                <a:cubicBezTo>
                  <a:pt y="595" x="2168"/>
                  <a:pt y="279" x="2778"/>
                  <a:pt y="186" x="3000"/>
                </a:cubicBezTo>
                <a:lnTo>
                  <a:pt y="6" x="300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18A7B0">
                  <a:alpha val="29803"/>
                </a:srgbClr>
              </a:gs>
              <a:gs pos="80000">
                <a:srgbClr val="0993DD">
                  <a:alpha val="44705"/>
                </a:srgbClr>
              </a:gs>
              <a:gs pos="100000">
                <a:srgbClr val="0993DD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1" name="Shape 11"/>
          <p:cNvSpPr txBox="1"/>
          <p:nvPr>
            <p:ph type="title"/>
          </p:nvPr>
        </p:nvSpPr>
        <p:spPr>
          <a:xfrm>
            <a:off y="70408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algn="l" rtl="0" marR="0" indent="0" marL="0">
              <a:defRPr/>
            </a:lvl2pPr>
            <a:lvl3pPr algn="l" rtl="0" marR="0" indent="0" marL="0">
              <a:defRPr/>
            </a:lvl3pPr>
            <a:lvl4pPr algn="l" rtl="0" marR="0" indent="0" marL="0">
              <a:defRPr/>
            </a:lvl4pPr>
            <a:lvl5pPr algn="l" rtl="0" marR="0" indent="0" marL="0">
              <a:defRPr/>
            </a:lvl5pPr>
            <a:lvl6pPr algn="l" rtl="0" marR="0" indent="0" marL="0">
              <a:defRPr/>
            </a:lvl6pPr>
            <a:lvl7pPr algn="l" rtl="0" marR="0" indent="0" marL="0">
              <a:defRPr/>
            </a:lvl7pPr>
            <a:lvl8pPr algn="l" rtl="0" marR="0" indent="0" marL="0">
              <a:defRPr/>
            </a:lvl8pPr>
            <a:lvl9pPr algn="l" rtl="0" marR="0" indent="0" marL="0"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935480" x="457200"/>
            <a:ext cy="438911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17475" marL="274320">
              <a:spcBef>
                <a:spcPts val="520"/>
              </a:spcBef>
              <a:buClr>
                <a:schemeClr val="accent3"/>
              </a:buClr>
              <a:buFont typeface="Merriweather"/>
              <a:buChar char="●"/>
              <a:defRPr/>
            </a:lvl1pPr>
            <a:lvl2pPr algn="l" rtl="0" marR="0" indent="-129540" marL="640080">
              <a:spcBef>
                <a:spcPts val="480"/>
              </a:spcBef>
              <a:buClr>
                <a:schemeClr val="accent1"/>
              </a:buClr>
              <a:buFont typeface="Merriweather"/>
              <a:buChar char="●"/>
              <a:defRPr/>
            </a:lvl2pPr>
            <a:lvl3pPr algn="l" rtl="0" marR="0" indent="-160655" marL="914400">
              <a:spcBef>
                <a:spcPts val="420"/>
              </a:spcBef>
              <a:buClr>
                <a:schemeClr val="accent2"/>
              </a:buClr>
              <a:buFont typeface="Merriweather"/>
              <a:buChar char="●"/>
              <a:defRPr/>
            </a:lvl3pPr>
            <a:lvl4pPr algn="l" rtl="0" marR="0" indent="-128269" marL="1188720">
              <a:spcBef>
                <a:spcPts val="400"/>
              </a:spcBef>
              <a:buClr>
                <a:schemeClr val="accent3"/>
              </a:buClr>
              <a:buFont typeface="Merriweather"/>
              <a:buChar char="●"/>
              <a:defRPr/>
            </a:lvl4pPr>
            <a:lvl5pPr algn="l" rtl="0" marR="0" indent="-135889" marL="1463040">
              <a:spcBef>
                <a:spcPts val="400"/>
              </a:spcBef>
              <a:buClr>
                <a:schemeClr val="accent4"/>
              </a:buClr>
              <a:buFont typeface="Merriweather"/>
              <a:buChar char="●"/>
              <a:defRPr/>
            </a:lvl5pPr>
            <a:lvl6pPr algn="l" rtl="0" marR="0" indent="-121920" marL="1737360">
              <a:spcBef>
                <a:spcPts val="360"/>
              </a:spcBef>
              <a:buClr>
                <a:schemeClr val="accent5"/>
              </a:buClr>
              <a:buFont typeface="Merriweather"/>
              <a:buChar char="●"/>
              <a:defRPr/>
            </a:lvl6pPr>
            <a:lvl7pPr algn="l" rtl="0" marR="0" indent="-111760" marL="1920240">
              <a:spcBef>
                <a:spcPts val="320"/>
              </a:spcBef>
              <a:buClr>
                <a:schemeClr val="accent6"/>
              </a:buClr>
              <a:buFont typeface="Merriweather"/>
              <a:buChar char="●"/>
              <a:defRPr/>
            </a:lvl7pPr>
            <a:lvl8pPr algn="l" rtl="0" marR="0" indent="-86360" marL="2194560">
              <a:spcBef>
                <a:spcPts val="320"/>
              </a:spcBef>
              <a:buClr>
                <a:schemeClr val="dk2"/>
              </a:buClr>
              <a:buFont typeface="Merriweather"/>
              <a:buChar char="•"/>
              <a:defRPr/>
            </a:lvl8pPr>
            <a:lvl9pPr algn="l" rtl="0" marR="0" indent="-93979" marL="2468880">
              <a:spcBef>
                <a:spcPts val="280"/>
              </a:spcBef>
              <a:buClr>
                <a:schemeClr val="dk2"/>
              </a:buClr>
              <a:buFont typeface="Merriweather"/>
              <a:buChar char="•"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1" type="ftr"/>
          </p:nvPr>
        </p:nvSpPr>
        <p:spPr>
          <a:xfrm>
            <a:off y="6356350" x="2667000"/>
            <a:ext cy="365125" cx="335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y="6356350" x="7924800"/>
            <a:ext cy="365125" cx="762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grpSp>
        <p:nvGrpSpPr>
          <p:cNvPr id="16" name="Shape 16"/>
          <p:cNvGrpSpPr/>
          <p:nvPr/>
        </p:nvGrpSpPr>
        <p:grpSpPr>
          <a:xfrm>
            <a:off y="-16113" x="-29294"/>
            <a:ext cy="1086266" cx="9198254"/>
            <a:chOff y="-1971" x="-29322"/>
            <a:chExt cy="1086266" cx="9198254"/>
          </a:xfrm>
        </p:grpSpPr>
        <p:sp>
          <p:nvSpPr>
            <p:cNvPr id="17" name="Shape 17"/>
            <p:cNvSpPr/>
            <p:nvPr/>
          </p:nvSpPr>
          <p:spPr>
            <a:xfrm rot="-164307">
              <a:off y="216549" x="-19044"/>
              <a:ext cy="649224" cx="9163050"/>
            </a:xfrm>
            <a:custGeom>
              <a:pathLst>
                <a:path w="5772" extrusionOk="0" h="1055">
                  <a:moveTo>
                    <a:pt y="966" x="0"/>
                  </a:moveTo>
                  <a:cubicBezTo>
                    <a:pt y="738" x="282"/>
                    <a:pt y="275" x="923"/>
                    <a:pt y="282" x="1608"/>
                  </a:cubicBezTo>
                  <a:cubicBezTo>
                    <a:pt y="289" x="2293"/>
                    <a:pt y="1055" x="3416"/>
                    <a:pt y="1008" x="4110"/>
                  </a:cubicBezTo>
                  <a:cubicBezTo>
                    <a:pt y="961" x="4804"/>
                    <a:pt y="210" x="5426"/>
                    <a:pt y="0" x="5772"/>
                  </a:cubicBezTo>
                </a:path>
              </a:pathLst>
            </a:custGeom>
            <a:noFill/>
            <a:ln w="10775" cap="flat">
              <a:solidFill>
                <a:srgbClr val="33B7BF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8" name="Shape 18"/>
            <p:cNvSpPr/>
            <p:nvPr/>
          </p:nvSpPr>
          <p:spPr>
            <a:xfrm rot="-164308">
              <a:off y="290002" x="-14309"/>
              <a:ext cy="530351" cx="9175811"/>
            </a:xfrm>
            <a:custGeom>
              <a:pathLst>
                <a:path w="5766" extrusionOk="0" h="854">
                  <a:moveTo>
                    <a:pt y="732" x="0"/>
                  </a:moveTo>
                  <a:cubicBezTo>
                    <a:pt y="647" x="273"/>
                    <a:pt y="214" x="951"/>
                    <a:pt y="228" x="1638"/>
                  </a:cubicBezTo>
                  <a:cubicBezTo>
                    <a:pt y="242" x="2325"/>
                    <a:pt y="854" x="3434"/>
                    <a:pt y="816" x="4122"/>
                  </a:cubicBezTo>
                  <a:cubicBezTo>
                    <a:pt y="778" x="4810"/>
                    <a:pt y="170" x="5424"/>
                    <a:pt y="0" x="5766"/>
                  </a:cubicBezTo>
                </a:path>
              </a:pathLst>
            </a:custGeom>
            <a:noFill/>
            <a:ln w="9525" cap="flat">
              <a:solidFill>
                <a:schemeClr val="accent4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</p:grp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comments/comment4.xml" Type="http://schemas.openxmlformats.org/officeDocument/2006/relationships/comments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comments/comment5.xml" Type="http://schemas.openxmlformats.org/officeDocument/2006/relationships/comments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mailto:nshammas1211@oswego308.org" Type="http://schemas.openxmlformats.org/officeDocument/2006/relationships/hyperlink" TargetMode="External" Id="rId4"/><Relationship Target="mailto:hkraus0625@oswego308.org" Type="http://schemas.openxmlformats.org/officeDocument/2006/relationships/hyperlink" TargetMode="External" Id="rId3"/><Relationship Target="mailto:lallen@oswego308.org" Type="http://schemas.openxmlformats.org/officeDocument/2006/relationships/hyperlink" TargetMode="External" Id="rId5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comments/comment1.xml" Type="http://schemas.openxmlformats.org/officeDocument/2006/relationships/comments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comments/comment2.xml" Type="http://schemas.openxmlformats.org/officeDocument/2006/relationships/comments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youtube.com/watch?v=hcvT_gLKAi0" Type="http://schemas.openxmlformats.org/officeDocument/2006/relationships/hyperlink" TargetMode="External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candacefleming.com/pdfs/rt_clever.pdf" Type="http://schemas.openxmlformats.org/officeDocument/2006/relationships/hyperlink" TargetMode="External" Id="rId4"/><Relationship Target="../comments/comment3.xml" Type="http://schemas.openxmlformats.org/officeDocument/2006/relationships/comments" Id="rId3"/><Relationship Target="http://www.stevelayne.com/webdata/resources/Study_Guides/study_guide_paradise.pdf" Type="http://schemas.openxmlformats.org/officeDocument/2006/relationships/hyperlink" TargetMode="External" Id="rId5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type="ctrTitle"/>
          </p:nvPr>
        </p:nvSpPr>
        <p:spPr>
          <a:xfrm>
            <a:off y="1371600" x="533400"/>
            <a:ext cy="1828800" cx="7851648"/>
          </a:xfrm>
          <a:prstGeom prst="rect">
            <a:avLst/>
          </a:prstGeom>
          <a:noFill/>
          <a:ln>
            <a:noFill/>
          </a:ln>
        </p:spPr>
        <p:txBody>
          <a:bodyPr bIns="0" rIns="18275" lIns="0" tIns="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Clr>
                <a:srgbClr val="53ECF3"/>
              </a:buClr>
              <a:buSzPct val="25000"/>
              <a:buFont typeface="Calibri"/>
              <a:buNone/>
            </a:pPr>
            <a:r>
              <a:rPr strike="noStrike" u="none" b="1" cap="none" baseline="0" sz="5600" lang="en-US" i="0">
                <a:solidFill>
                  <a:srgbClr val="53ECF3"/>
                </a:solidFill>
                <a:latin typeface="Calibri"/>
                <a:ea typeface="Calibri"/>
                <a:cs typeface="Calibri"/>
                <a:sym typeface="Calibri"/>
              </a:rPr>
              <a:t>One Author, One School</a:t>
            </a:r>
          </a:p>
        </p:txBody>
      </p:sp>
      <p:sp>
        <p:nvSpPr>
          <p:cNvPr id="94" name="Shape 94"/>
          <p:cNvSpPr txBox="1"/>
          <p:nvPr>
            <p:ph idx="1" type="subTitle"/>
          </p:nvPr>
        </p:nvSpPr>
        <p:spPr>
          <a:xfrm>
            <a:off y="3228535" x="533400"/>
            <a:ext cy="1752600" cx="7854696"/>
          </a:xfrm>
          <a:prstGeom prst="rect">
            <a:avLst/>
          </a:prstGeom>
          <a:noFill/>
          <a:ln>
            <a:noFill/>
          </a:ln>
        </p:spPr>
        <p:txBody>
          <a:bodyPr bIns="45700" rIns="18275" lIns="0" tIns="45700" anchor="t" anchorCtr="0">
            <a:noAutofit/>
          </a:bodyPr>
          <a:lstStyle/>
          <a:p>
            <a:pPr algn="r" rtl="0" lvl="0" marR="45720" indent="0" marL="0">
              <a:spcBef>
                <a:spcPts val="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strike="noStrike" u="none" b="0" cap="none" baseline="0" sz="2600" lang="en-US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Southbury Elementary School</a:t>
            </a:r>
          </a:p>
          <a:p>
            <a:pPr algn="r" rtl="0" lvl="0" marR="45720" indent="0" marL="0">
              <a:spcBef>
                <a:spcPts val="52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strike="noStrike" u="none" b="0" cap="none" baseline="0" sz="2600" lang="en-US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Community Unit School District #308</a:t>
            </a:r>
          </a:p>
          <a:p>
            <a:pPr algn="r" rtl="0" lvl="0" marR="45720" indent="0" marL="0">
              <a:spcBef>
                <a:spcPts val="52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strike="noStrike" u="none" b="0" cap="none" baseline="0" sz="2600" lang="en-US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Oswego, IL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y="70408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0" rIns="0" lIns="0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strike="noStrike" u="none" b="0" cap="none" baseline="0" sz="5000" lang="en-US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Assembly/Author Visit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y="1935480" x="457200"/>
            <a:ext cy="438911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74320" marL="274320">
              <a:spcBef>
                <a:spcPts val="0"/>
              </a:spcBef>
              <a:buClr>
                <a:schemeClr val="accent3"/>
              </a:buClr>
              <a:buSzPct val="95000"/>
              <a:buFont typeface="Merriweather"/>
              <a:buChar char="●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Planning for Assembly</a:t>
            </a:r>
          </a:p>
          <a:p>
            <a:pPr algn="l" rtl="0" lvl="1" marR="0" indent="-259080" marL="640080">
              <a:spcBef>
                <a:spcPts val="480"/>
              </a:spcBef>
              <a:buClr>
                <a:schemeClr val="accent1"/>
              </a:buClr>
              <a:buSzPct val="85000"/>
              <a:buFont typeface="Merriweather"/>
              <a:buChar char="●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Contact Author</a:t>
            </a:r>
          </a:p>
          <a:p>
            <a:pPr algn="l" rtl="0" lvl="1" marR="0" indent="-259080" marL="640080">
              <a:spcBef>
                <a:spcPts val="480"/>
              </a:spcBef>
              <a:buClr>
                <a:schemeClr val="accent1"/>
              </a:buClr>
              <a:buSzPct val="85000"/>
              <a:buFont typeface="Merriweather"/>
              <a:buChar char="●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Grade Level Welcome</a:t>
            </a:r>
          </a:p>
          <a:p>
            <a:pPr algn="l" rtl="0" lvl="1" marR="0" indent="-259080" marL="640080">
              <a:spcBef>
                <a:spcPts val="480"/>
              </a:spcBef>
              <a:buClr>
                <a:schemeClr val="accent1"/>
              </a:buClr>
              <a:buSzPct val="85000"/>
              <a:buFont typeface="Merriweather"/>
              <a:buChar char="●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Learning Tree Question</a:t>
            </a:r>
          </a:p>
          <a:p>
            <a:pPr algn="l" rtl="0" lvl="0" marR="0" indent="-274320" marL="274320">
              <a:spcBef>
                <a:spcPts val="520"/>
              </a:spcBef>
              <a:buClr>
                <a:schemeClr val="accent3"/>
              </a:buClr>
              <a:buSzPct val="95000"/>
              <a:buFont typeface="Merriweather"/>
              <a:buChar char="●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Author Liaison/Photographer</a:t>
            </a:r>
          </a:p>
          <a:p>
            <a:pPr algn="l" rtl="0" lvl="0" marR="0" indent="-274320" marL="274320">
              <a:spcBef>
                <a:spcPts val="520"/>
              </a:spcBef>
              <a:buClr>
                <a:schemeClr val="accent3"/>
              </a:buClr>
              <a:buSzPct val="95000"/>
              <a:buFont typeface="Merriweather"/>
              <a:buChar char="●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Pass Out Autographed Books</a:t>
            </a:r>
          </a:p>
          <a:p>
            <a:pPr algn="l" rtl="0" lvl="0" marR="0" indent="-274320" marL="274320">
              <a:spcBef>
                <a:spcPts val="520"/>
              </a:spcBef>
              <a:buClr>
                <a:schemeClr val="accent3"/>
              </a:buClr>
              <a:buSzPct val="95000"/>
              <a:buFont typeface="Merriweather"/>
              <a:buChar char="●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Lunch</a:t>
            </a:r>
          </a:p>
          <a:p>
            <a:pPr algn="l" rtl="0" lvl="0" marR="0" indent="-274320" marL="274320">
              <a:spcBef>
                <a:spcPts val="520"/>
              </a:spcBef>
              <a:buClr>
                <a:schemeClr val="accent3"/>
              </a:buClr>
              <a:buSzPct val="95000"/>
              <a:buFont typeface="Merriweather"/>
              <a:buChar char="●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Classroom Visits</a:t>
            </a:r>
          </a:p>
          <a:p>
            <a:pPr algn="l" rtl="0" lvl="0" marR="0" indent="-274320" marL="274320">
              <a:spcBef>
                <a:spcPts val="520"/>
              </a:spcBef>
              <a:buClr>
                <a:schemeClr val="accent3"/>
              </a:buClr>
              <a:buSzPct val="95000"/>
              <a:buFont typeface="Merriweather"/>
              <a:buChar char="●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Gift for Author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y="70408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0" rIns="0" lIns="0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strike="noStrike" u="none" b="0" cap="none" baseline="0" sz="5000" lang="en-US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Feedback</a:t>
            </a:r>
          </a:p>
        </p:txBody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y="1935480" x="457200"/>
            <a:ext cy="438911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74320" marL="274320">
              <a:spcBef>
                <a:spcPts val="0"/>
              </a:spcBef>
              <a:buClr>
                <a:schemeClr val="accent3"/>
              </a:buClr>
              <a:buSzPct val="95000"/>
              <a:buFont typeface="Merriweather"/>
              <a:buChar char="●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End of the Year Staff Survey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y="70408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0" rIns="0" lIns="0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strike="noStrike" u="none" b="0" cap="none" baseline="0" sz="5000" lang="en-US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Questions and Comments?</a:t>
            </a:r>
          </a:p>
        </p:txBody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y="1935480" x="457200"/>
            <a:ext cy="438911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Heather Kraus</a:t>
            </a:r>
          </a:p>
          <a:p>
            <a:pPr algn="l" rtl="0" lvl="0" marR="0" indent="0" marL="0">
              <a:spcBef>
                <a:spcPts val="52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strike="noStrike" u="sng" b="0" cap="none" baseline="0" sz="2600" lang="en-US" i="0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3"/>
              </a:rPr>
              <a:t>hkraus0625@oswego308.org</a:t>
            </a:r>
          </a:p>
          <a:p>
            <a:r>
              <a:t/>
            </a:r>
          </a:p>
          <a:p>
            <a:pPr algn="l" rtl="0" lvl="0" marR="0" indent="0" marL="0">
              <a:spcBef>
                <a:spcPts val="52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Noor Shammas</a:t>
            </a:r>
          </a:p>
          <a:p>
            <a:pPr algn="l" rtl="0" lvl="0" marR="0" indent="0" marL="0">
              <a:spcBef>
                <a:spcPts val="52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strike="noStrike" u="sng" b="0" cap="none" baseline="0" sz="2600" lang="en-US" i="0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4"/>
              </a:rPr>
              <a:t>nshammas1211@oswego308.org</a:t>
            </a:r>
          </a:p>
          <a:p>
            <a:r>
              <a:t/>
            </a:r>
          </a:p>
          <a:p>
            <a:pPr algn="l" rtl="0" lvl="0" marR="0" indent="0" marL="0">
              <a:spcBef>
                <a:spcPts val="52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Lindsay Allen</a:t>
            </a:r>
          </a:p>
          <a:p>
            <a:pPr algn="l" rtl="0" lvl="0" marR="0" indent="0" marL="0">
              <a:spcBef>
                <a:spcPts val="52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strike="noStrike" u="sng" b="0" cap="none" baseline="0" sz="2600" lang="en-US" i="0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5"/>
              </a:rPr>
              <a:t>lallen@oswego308.org</a:t>
            </a: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y="70408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0" rIns="0" lIns="0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strike="noStrike" u="none" b="0" cap="none" baseline="0" sz="5000" lang="en-US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Who Are We?</a:t>
            </a:r>
          </a:p>
        </p:txBody>
      </p:sp>
      <p:pic>
        <p:nvPicPr>
          <p:cNvPr id="101" name="Shape 10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072608" x="990600"/>
            <a:ext cy="3535325" cx="2666999"/>
          </a:xfrm>
          <a:prstGeom prst="rect">
            <a:avLst/>
          </a:prstGeom>
        </p:spPr>
      </p:pic>
      <p:sp>
        <p:nvSpPr>
          <p:cNvPr id="102" name="Shape 102"/>
          <p:cNvSpPr txBox="1"/>
          <p:nvPr>
            <p:ph idx="1" type="body"/>
          </p:nvPr>
        </p:nvSpPr>
        <p:spPr>
          <a:xfrm>
            <a:off y="2072608" x="990600"/>
            <a:ext cy="3535326" cx="2666999"/>
          </a:xfrm>
          <a:prstGeom prst="rect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03" name="Shape 103"/>
          <p:cNvSpPr txBox="1"/>
          <p:nvPr/>
        </p:nvSpPr>
        <p:spPr>
          <a:xfrm>
            <a:off y="2286000" x="5029200"/>
            <a:ext cy="3108542" cx="3352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Heather Kraus</a:t>
            </a:r>
          </a:p>
          <a:p>
            <a:r>
              <a:t/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5</a:t>
            </a:r>
            <a:r>
              <a:rPr strike="noStrike" u="none" b="0" cap="none" baseline="30000" sz="28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</a:t>
            </a:r>
            <a:r>
              <a:rPr strike="noStrike" u="none" b="0" cap="none" baseline="0" sz="28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 Grade Teacher</a:t>
            </a:r>
          </a:p>
          <a:p>
            <a:r>
              <a:t/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Masters in Literacy from Judson University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y="70408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0" rIns="0" lIns="0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strike="noStrike" u="none" b="0" cap="none" baseline="0" sz="5000" lang="en-US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Who Are We?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y="2362200" x="5029200"/>
            <a:ext cy="3108542" cx="3352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Noor Shammas</a:t>
            </a:r>
          </a:p>
          <a:p>
            <a:r>
              <a:t/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4</a:t>
            </a:r>
            <a:r>
              <a:rPr strike="noStrike" u="none" b="0" cap="none" baseline="30000" sz="28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</a:t>
            </a:r>
            <a:r>
              <a:rPr strike="noStrike" u="none" b="0" cap="none" baseline="0" sz="28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 Grade Teacher</a:t>
            </a:r>
          </a:p>
          <a:p>
            <a:r>
              <a:t/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Masters in Literacy from Judson University</a:t>
            </a:r>
          </a:p>
        </p:txBody>
      </p:sp>
      <p:pic>
        <p:nvPicPr>
          <p:cNvPr id="111" name="Shape 11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163871" x="838200"/>
            <a:ext cy="3505200" cx="264427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y="70408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0" rIns="0" lIns="0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strike="noStrike" u="none" b="0" cap="none" baseline="0" sz="5000" lang="en-US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Who Are We?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y="1676400" x="5029200"/>
            <a:ext cy="4832092" cx="3352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Lindsay Allen</a:t>
            </a:r>
          </a:p>
          <a:p>
            <a:r>
              <a:t/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Principal</a:t>
            </a:r>
          </a:p>
          <a:p>
            <a:r>
              <a:t/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Masters in Literacy from Judson University</a:t>
            </a:r>
          </a:p>
          <a:p>
            <a:r>
              <a:t/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Current Doctoral Student in Literacy at Judson University</a:t>
            </a:r>
          </a:p>
        </p:txBody>
      </p:sp>
      <p:pic>
        <p:nvPicPr>
          <p:cNvPr id="118" name="Shape 11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339846" x="838200"/>
            <a:ext cy="3505200" cx="264427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y="70408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0" rIns="0" lIns="0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strike="noStrike" u="none" b="0" cap="none" baseline="0" sz="5000" lang="en-US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What is OAOS?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y="1935480" x="457200"/>
            <a:ext cy="438911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74320" marL="274320">
              <a:spcBef>
                <a:spcPts val="0"/>
              </a:spcBef>
              <a:buClr>
                <a:schemeClr val="accent3"/>
              </a:buClr>
              <a:buSzPct val="95000"/>
              <a:buFont typeface="Merriweather"/>
              <a:buChar char="●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Philosophy</a:t>
            </a:r>
          </a:p>
          <a:p>
            <a:pPr algn="l" rtl="0" lvl="1" marR="0" indent="-259080" marL="640080">
              <a:spcBef>
                <a:spcPts val="480"/>
              </a:spcBef>
              <a:buClr>
                <a:schemeClr val="accent1"/>
              </a:buClr>
              <a:buSzPct val="85000"/>
              <a:buFont typeface="Merriweather"/>
              <a:buChar char="●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School Improvement Goals</a:t>
            </a:r>
          </a:p>
          <a:p>
            <a:pPr algn="l" rtl="0" lvl="1" marR="0" indent="-259080" marL="640080">
              <a:spcBef>
                <a:spcPts val="480"/>
              </a:spcBef>
              <a:buClr>
                <a:schemeClr val="accent1"/>
              </a:buClr>
              <a:buSzPct val="85000"/>
              <a:buFont typeface="Merriweather"/>
              <a:buChar char="●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Learning Tree</a:t>
            </a:r>
          </a:p>
          <a:p>
            <a:pPr algn="l" rtl="0" lvl="0" marR="0" indent="-274320" marL="274320">
              <a:spcBef>
                <a:spcPts val="520"/>
              </a:spcBef>
              <a:buClr>
                <a:schemeClr val="accent3"/>
              </a:buClr>
              <a:buSzPct val="95000"/>
              <a:buFont typeface="Merriweather"/>
              <a:buChar char="●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Purpose/Need 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y="70408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0" rIns="0" lIns="0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strike="noStrike" u="none" b="0" cap="none" baseline="0" sz="5000" lang="en-US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Description of OAOS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y="1935480" x="457200"/>
            <a:ext cy="438911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74320" marL="274320">
              <a:spcBef>
                <a:spcPts val="0"/>
              </a:spcBef>
              <a:buClr>
                <a:schemeClr val="accent3"/>
              </a:buClr>
              <a:buSzPct val="95000"/>
              <a:buFont typeface="Merriweather"/>
              <a:buChar char="●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One Illinois Author</a:t>
            </a:r>
          </a:p>
          <a:p>
            <a:pPr algn="l" rtl="0" lvl="0" marR="0" indent="-274320" marL="274320">
              <a:spcBef>
                <a:spcPts val="520"/>
              </a:spcBef>
              <a:buClr>
                <a:schemeClr val="accent3"/>
              </a:buClr>
              <a:buSzPct val="95000"/>
              <a:buFont typeface="Merriweather"/>
              <a:buChar char="●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Several Different Titles</a:t>
            </a:r>
          </a:p>
          <a:p>
            <a:pPr algn="l" rtl="0" lvl="0" marR="0" indent="-274320" marL="274320">
              <a:spcBef>
                <a:spcPts val="520"/>
              </a:spcBef>
              <a:buClr>
                <a:schemeClr val="accent3"/>
              </a:buClr>
              <a:buSzPct val="95000"/>
              <a:buFont typeface="Merriweather"/>
              <a:buChar char="●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Two-Three Week Rotation (K-5)</a:t>
            </a:r>
          </a:p>
          <a:p>
            <a:pPr algn="l" rtl="0" lvl="0" marR="0" indent="-274320" marL="274320">
              <a:spcBef>
                <a:spcPts val="520"/>
              </a:spcBef>
              <a:buClr>
                <a:schemeClr val="accent3"/>
              </a:buClr>
              <a:buSzPct val="95000"/>
              <a:buFont typeface="Merriweather"/>
              <a:buChar char="●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Variety of Lessons</a:t>
            </a:r>
          </a:p>
          <a:p>
            <a:pPr algn="l" rtl="0" lvl="0" marR="0" indent="-274320" marL="274320">
              <a:spcBef>
                <a:spcPts val="520"/>
              </a:spcBef>
              <a:buClr>
                <a:schemeClr val="accent3"/>
              </a:buClr>
              <a:buSzPct val="95000"/>
              <a:buFont typeface="Merriweather"/>
              <a:buChar char="●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Assembly/Author Visit</a:t>
            </a:r>
          </a:p>
          <a:p>
            <a:pPr algn="l" rtl="0" lvl="0" marR="0" indent="-274320" marL="274320">
              <a:spcBef>
                <a:spcPts val="520"/>
              </a:spcBef>
              <a:buClr>
                <a:schemeClr val="accent3"/>
              </a:buClr>
              <a:buSzPct val="95000"/>
              <a:buFont typeface="Merriweather"/>
              <a:buChar char="●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Autographed Book for All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y="70408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0" rIns="0" lIns="0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strike="noStrike" u="none" b="0" cap="none" baseline="0" sz="5000" lang="en-US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Budget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y="1935480" x="457200"/>
            <a:ext cy="438911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74320" marL="274320">
              <a:spcBef>
                <a:spcPts val="0"/>
              </a:spcBef>
              <a:buClr>
                <a:schemeClr val="accent3"/>
              </a:buClr>
              <a:buSzPct val="95000"/>
              <a:buFont typeface="Merriweather"/>
              <a:buChar char="●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Raise Money</a:t>
            </a:r>
          </a:p>
          <a:p>
            <a:pPr algn="l" rtl="0" lvl="1" marR="0" indent="-259080" marL="640080">
              <a:spcBef>
                <a:spcPts val="480"/>
              </a:spcBef>
              <a:buClr>
                <a:schemeClr val="accent1"/>
              </a:buClr>
              <a:buSzPct val="85000"/>
              <a:buFont typeface="Merriweather"/>
              <a:buChar char="●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Title I Funding</a:t>
            </a:r>
          </a:p>
          <a:p>
            <a:pPr algn="l" rtl="0" lvl="1" marR="0" indent="-259080" marL="640080">
              <a:spcBef>
                <a:spcPts val="480"/>
              </a:spcBef>
              <a:buClr>
                <a:schemeClr val="accent1"/>
              </a:buClr>
              <a:buSzPct val="85000"/>
              <a:buFont typeface="Merriweather"/>
              <a:buChar char="●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IRC Grant</a:t>
            </a:r>
          </a:p>
          <a:p>
            <a:pPr algn="l" rtl="0" lvl="1" marR="0" indent="-259080" marL="640080">
              <a:spcBef>
                <a:spcPts val="480"/>
              </a:spcBef>
              <a:buClr>
                <a:schemeClr val="accent1"/>
              </a:buClr>
              <a:buSzPct val="85000"/>
              <a:buFont typeface="Merriweather"/>
              <a:buChar char="●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Fundraisers</a:t>
            </a:r>
          </a:p>
          <a:p>
            <a:pPr algn="l" rtl="0" lvl="2" marR="0" indent="-254000" marL="914400">
              <a:spcBef>
                <a:spcPts val="420"/>
              </a:spcBef>
              <a:buClr>
                <a:schemeClr val="accent2"/>
              </a:buClr>
              <a:buSzPct val="70000"/>
              <a:buFont typeface="Merriweather"/>
              <a:buChar char="●"/>
            </a:pPr>
            <a:r>
              <a:rPr strike="noStrike" u="none" b="0" cap="none" baseline="0" sz="21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T-shirts</a:t>
            </a:r>
          </a:p>
          <a:p>
            <a:pPr algn="l" rtl="0" lvl="2" marR="0" indent="-254000" marL="914400">
              <a:spcBef>
                <a:spcPts val="420"/>
              </a:spcBef>
              <a:buClr>
                <a:schemeClr val="accent2"/>
              </a:buClr>
              <a:buSzPct val="70000"/>
              <a:buFont typeface="Merriweather"/>
              <a:buChar char="●"/>
            </a:pPr>
            <a:r>
              <a:rPr strike="noStrike" u="none" b="0" cap="none" baseline="0" sz="21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School Magnets</a:t>
            </a:r>
          </a:p>
          <a:p>
            <a:pPr algn="l" rtl="0" lvl="2" marR="0" indent="-254000" marL="914400">
              <a:spcBef>
                <a:spcPts val="420"/>
              </a:spcBef>
              <a:buClr>
                <a:schemeClr val="accent2"/>
              </a:buClr>
              <a:buSzPct val="70000"/>
              <a:buFont typeface="Merriweather"/>
              <a:buChar char="●"/>
            </a:pPr>
            <a:r>
              <a:rPr strike="noStrike" u="none" b="0" cap="none" baseline="0" sz="21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Little Caesars</a:t>
            </a:r>
          </a:p>
          <a:p>
            <a:pPr algn="l" rtl="0" lvl="3" marR="0" indent="-210819" marL="1188720">
              <a:spcBef>
                <a:spcPts val="400"/>
              </a:spcBef>
              <a:buClr>
                <a:schemeClr val="accent3"/>
              </a:buClr>
              <a:buSzPct val="64999"/>
              <a:buFont typeface="Merriweather"/>
              <a:buChar char="●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School-wide Assembly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y="70408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0" rIns="0" lIns="0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strike="noStrike" u="none" b="0" cap="none" baseline="0" sz="5000" lang="en-US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Getting Started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y="1935480" x="457200"/>
            <a:ext cy="438911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74320" marL="274320">
              <a:spcBef>
                <a:spcPts val="0"/>
              </a:spcBef>
              <a:buClr>
                <a:schemeClr val="accent3"/>
              </a:buClr>
              <a:buSzPct val="95000"/>
              <a:buFont typeface="Merriweather"/>
              <a:buChar char="●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Vote</a:t>
            </a:r>
          </a:p>
          <a:p>
            <a:pPr algn="l" rtl="0" lvl="1" marR="0" indent="-259080" marL="640080">
              <a:spcBef>
                <a:spcPts val="480"/>
              </a:spcBef>
              <a:buClr>
                <a:schemeClr val="accent1"/>
              </a:buClr>
              <a:buSzPct val="85000"/>
              <a:buFont typeface="Merriweather"/>
              <a:buChar char="●"/>
            </a:pPr>
            <a:r>
              <a:rPr strike="noStrike" u="sng" b="0" cap="none" baseline="0" sz="2400" lang="en-US" i="0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3"/>
              </a:rPr>
              <a:t>Staff and Students</a:t>
            </a:r>
          </a:p>
          <a:p>
            <a:pPr algn="l" rtl="0" lvl="0" marR="0" indent="-274320" marL="274320">
              <a:spcBef>
                <a:spcPts val="520"/>
              </a:spcBef>
              <a:buClr>
                <a:schemeClr val="accent3"/>
              </a:buClr>
              <a:buSzPct val="95000"/>
              <a:buFont typeface="Merriweather"/>
              <a:buChar char="●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Purchase Books</a:t>
            </a:r>
          </a:p>
          <a:p>
            <a:pPr algn="l" rtl="0" lvl="0" marR="0" indent="-274320" marL="274320">
              <a:spcBef>
                <a:spcPts val="520"/>
              </a:spcBef>
              <a:buClr>
                <a:schemeClr val="accent3"/>
              </a:buClr>
              <a:buSzPct val="95000"/>
              <a:buFont typeface="Merriweather"/>
              <a:buChar char="●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Create Binders and Schedule Rotation</a:t>
            </a:r>
          </a:p>
          <a:p>
            <a:pPr algn="l" rtl="0" lvl="0" marR="0" indent="-274320" marL="274320">
              <a:spcBef>
                <a:spcPts val="520"/>
              </a:spcBef>
              <a:buClr>
                <a:schemeClr val="accent3"/>
              </a:buClr>
              <a:buSzPct val="95000"/>
              <a:buFont typeface="Merriweather"/>
              <a:buChar char="●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Summer Promotion</a:t>
            </a:r>
          </a:p>
          <a:p>
            <a:pPr algn="l" rtl="0" lvl="0" marR="0" indent="-274320" marL="274320">
              <a:spcBef>
                <a:spcPts val="520"/>
              </a:spcBef>
              <a:buClr>
                <a:schemeClr val="accent3"/>
              </a:buClr>
              <a:buSzPct val="95000"/>
              <a:buFont typeface="Merriweather"/>
              <a:buChar char="●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Beginning of the Year Kick-Off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y="70408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0" rIns="0" lIns="0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strike="noStrike" u="none" b="0" cap="none" baseline="0" sz="5000" lang="en-US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Throughout the Year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y="1935480" x="457200"/>
            <a:ext cy="438911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74320" marL="274320">
              <a:spcBef>
                <a:spcPts val="0"/>
              </a:spcBef>
              <a:buClr>
                <a:schemeClr val="accent3"/>
              </a:buClr>
              <a:buSzPct val="95000"/>
              <a:buFont typeface="Merriweather"/>
              <a:buChar char="●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Novel Studies</a:t>
            </a:r>
          </a:p>
          <a:p>
            <a:pPr algn="l" rtl="0" lvl="0" marR="0" indent="-274320" marL="274320">
              <a:spcBef>
                <a:spcPts val="520"/>
              </a:spcBef>
              <a:buClr>
                <a:schemeClr val="accent3"/>
              </a:buClr>
              <a:buSzPct val="95000"/>
              <a:buFont typeface="Merriweather"/>
              <a:buChar char="●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Podcasts</a:t>
            </a:r>
          </a:p>
          <a:p>
            <a:pPr algn="l" rtl="0" lvl="0" marR="0" indent="-274320" marL="274320">
              <a:spcBef>
                <a:spcPts val="520"/>
              </a:spcBef>
              <a:buClr>
                <a:schemeClr val="accent3"/>
              </a:buClr>
              <a:buSzPct val="95000"/>
              <a:buFont typeface="Merriweather"/>
              <a:buChar char="●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Wax Museum</a:t>
            </a:r>
          </a:p>
          <a:p>
            <a:pPr algn="l" rtl="0" lvl="0" marR="0" indent="-274320" marL="274320">
              <a:spcBef>
                <a:spcPts val="520"/>
              </a:spcBef>
              <a:buClr>
                <a:schemeClr val="accent3"/>
              </a:buClr>
              <a:buSzPct val="95000"/>
              <a:buFont typeface="Merriweather"/>
              <a:buChar char="●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Bulletin Boards</a:t>
            </a:r>
          </a:p>
          <a:p>
            <a:pPr algn="l" rtl="0" lvl="0" marR="0" indent="-274320" marL="274320">
              <a:spcBef>
                <a:spcPts val="520"/>
              </a:spcBef>
              <a:buClr>
                <a:schemeClr val="accent3"/>
              </a:buClr>
              <a:buSzPct val="95000"/>
              <a:buFont typeface="Merriweather"/>
              <a:buChar char="●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Writing and Reading Mini-Lessons</a:t>
            </a:r>
          </a:p>
          <a:p>
            <a:pPr algn="l" rtl="0" lvl="0" marR="0" indent="-274320" marL="274320">
              <a:spcBef>
                <a:spcPts val="520"/>
              </a:spcBef>
              <a:buClr>
                <a:schemeClr val="accent3"/>
              </a:buClr>
              <a:buSzPct val="95000"/>
              <a:buFont typeface="Merriweather"/>
              <a:buChar char="●"/>
            </a:pPr>
            <a:r>
              <a:rPr strike="noStrike" u="sng" b="0" cap="none" baseline="0" sz="2600" lang="en-US" i="0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4"/>
              </a:rPr>
              <a:t>Reader’s Theaters</a:t>
            </a:r>
          </a:p>
          <a:p>
            <a:pPr algn="l" rtl="0" lvl="0" marR="0" indent="-274320" marL="274320">
              <a:spcBef>
                <a:spcPts val="520"/>
              </a:spcBef>
              <a:buClr>
                <a:schemeClr val="accent3"/>
              </a:buClr>
              <a:buSzPct val="95000"/>
              <a:buFont typeface="Merriweather"/>
              <a:buChar char="●"/>
            </a:pPr>
            <a:r>
              <a:rPr strike="noStrike" u="sng" b="0" cap="none" baseline="0" sz="2600" lang="en-US" i="0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5"/>
              </a:rPr>
              <a:t>Author Websites</a:t>
            </a:r>
          </a:p>
          <a:p>
            <a:pPr algn="l" rtl="0" lvl="0" marR="0" indent="-274320" marL="274320">
              <a:spcBef>
                <a:spcPts val="520"/>
              </a:spcBef>
              <a:buClr>
                <a:schemeClr val="accent3"/>
              </a:buClr>
              <a:buSzPct val="95000"/>
              <a:buFont typeface="Merriweather"/>
              <a:buChar char="●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Monthly Book Trailers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